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E917-6630-4ADC-811D-9A3A13F546F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CC94-7270-4E41-BE32-B554CD92E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81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E917-6630-4ADC-811D-9A3A13F546F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CC94-7270-4E41-BE32-B554CD92E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7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E917-6630-4ADC-811D-9A3A13F546F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CC94-7270-4E41-BE32-B554CD92E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2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E917-6630-4ADC-811D-9A3A13F546F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CC94-7270-4E41-BE32-B554CD92E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6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E917-6630-4ADC-811D-9A3A13F546F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CC94-7270-4E41-BE32-B554CD92E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3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E917-6630-4ADC-811D-9A3A13F546F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CC94-7270-4E41-BE32-B554CD92E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E917-6630-4ADC-811D-9A3A13F546F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CC94-7270-4E41-BE32-B554CD92E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9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E917-6630-4ADC-811D-9A3A13F546F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CC94-7270-4E41-BE32-B554CD92E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4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E917-6630-4ADC-811D-9A3A13F546F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CC94-7270-4E41-BE32-B554CD92E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6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E917-6630-4ADC-811D-9A3A13F546F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CC94-7270-4E41-BE32-B554CD92E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5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E917-6630-4ADC-811D-9A3A13F546F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CC94-7270-4E41-BE32-B554CD92E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9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9E917-6630-4ADC-811D-9A3A13F546F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5CC94-7270-4E41-BE32-B554CD92E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4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99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 (for discussion)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Leader of a sub-project (see last slide for broad category of the sub-projects) or dissertation chapter: 1</a:t>
            </a:r>
            <a:r>
              <a:rPr lang="en-US" baseline="30000" dirty="0" smtClean="0"/>
              <a:t>st</a:t>
            </a:r>
            <a:r>
              <a:rPr lang="en-US" dirty="0" smtClean="0"/>
              <a:t> author</a:t>
            </a:r>
          </a:p>
          <a:p>
            <a:r>
              <a:rPr lang="en-US" dirty="0" smtClean="0"/>
              <a:t>Coauthors: people 1) who provide data or other substantial input (e.g., modeling approach, method choice); 2) who provide important (and relative long time) logistic help (e.g., key FNNR personnel).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40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meta-data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upload data to our project data archive (in progress)</a:t>
            </a:r>
          </a:p>
          <a:p>
            <a:r>
              <a:rPr lang="en-US" dirty="0" smtClean="0"/>
              <a:t>Please create meta-data (we have suggested format on our project website) and upload together with the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732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Impacts and feedbacks of 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objectives</a:t>
            </a:r>
          </a:p>
          <a:p>
            <a:pPr lvl="1"/>
            <a:r>
              <a:rPr lang="en-CA" dirty="0" smtClean="0"/>
              <a:t>assess </a:t>
            </a:r>
            <a:r>
              <a:rPr lang="en-CA" dirty="0"/>
              <a:t>the forest cover change due to the implementation of the GTGP and the </a:t>
            </a:r>
            <a:r>
              <a:rPr lang="en-CA" dirty="0" smtClean="0"/>
              <a:t>NFCP</a:t>
            </a:r>
          </a:p>
          <a:p>
            <a:pPr lvl="1"/>
            <a:r>
              <a:rPr lang="en-CA" dirty="0"/>
              <a:t>evaluate the impacts of the GTGP and the NFCP on people’s </a:t>
            </a:r>
            <a:r>
              <a:rPr lang="en-CA" dirty="0" smtClean="0"/>
              <a:t>livelihood</a:t>
            </a:r>
          </a:p>
          <a:p>
            <a:pPr lvl="1"/>
            <a:r>
              <a:rPr lang="en-CA" dirty="0"/>
              <a:t>understand the feedback effects of these two PES programs from crop </a:t>
            </a:r>
            <a:r>
              <a:rPr lang="en-CA" dirty="0" smtClean="0"/>
              <a:t>raiding</a:t>
            </a:r>
          </a:p>
        </p:txBody>
      </p:sp>
    </p:spTree>
    <p:extLst>
      <p:ext uri="{BB962C8B-B14F-4D97-AF65-F5344CB8AC3E}">
        <p14:creationId xmlns:p14="http://schemas.microsoft.com/office/powerpoint/2010/main" val="47024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and feedbacks of 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</a:p>
          <a:p>
            <a:pPr lvl="1"/>
            <a:r>
              <a:rPr lang="en-US" dirty="0" smtClean="0"/>
              <a:t>Household survey (in collaboration with Li An)</a:t>
            </a:r>
          </a:p>
          <a:p>
            <a:pPr lvl="2"/>
            <a:r>
              <a:rPr lang="en-US" dirty="0" smtClean="0"/>
              <a:t>Sample size: 200~400 households</a:t>
            </a:r>
          </a:p>
          <a:p>
            <a:pPr lvl="1"/>
            <a:r>
              <a:rPr lang="en-US" dirty="0" smtClean="0"/>
              <a:t>Field measure of GTGP plots of surveyed households</a:t>
            </a:r>
          </a:p>
          <a:p>
            <a:pPr lvl="1"/>
            <a:r>
              <a:rPr lang="en-US" dirty="0" smtClean="0"/>
              <a:t>Forest cover change before and after the implementation of the NFCP in and around </a:t>
            </a:r>
            <a:r>
              <a:rPr lang="en-US" smtClean="0"/>
              <a:t>the reserve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33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wang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172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 </a:t>
            </a:r>
            <a:r>
              <a:rPr lang="en-US" dirty="0"/>
              <a:t>plan to write about our educational effort, as related to teacher training in both the U.S. and China. I will collaborate with our project team and FFNR staff, </a:t>
            </a:r>
            <a:r>
              <a:rPr lang="en-US" dirty="0" err="1"/>
              <a:t>Niu</a:t>
            </a:r>
            <a:r>
              <a:rPr lang="en-US" dirty="0"/>
              <a:t> </a:t>
            </a:r>
            <a:r>
              <a:rPr lang="en-US" dirty="0" err="1"/>
              <a:t>Kefeng</a:t>
            </a:r>
            <a:r>
              <a:rPr lang="en-US" dirty="0"/>
              <a:t> and </a:t>
            </a:r>
            <a:r>
              <a:rPr lang="en-US" dirty="0" err="1"/>
              <a:t>Shilei</a:t>
            </a:r>
            <a:r>
              <a:rPr lang="en-US" dirty="0"/>
              <a:t>. </a:t>
            </a:r>
            <a:r>
              <a:rPr lang="en-US" dirty="0" err="1"/>
              <a:t>Niu</a:t>
            </a:r>
            <a:r>
              <a:rPr lang="en-US" dirty="0"/>
              <a:t> has done outstanding work in protection education.</a:t>
            </a:r>
          </a:p>
          <a:p>
            <a:r>
              <a:rPr lang="en-US" dirty="0" smtClean="0"/>
              <a:t>Data</a:t>
            </a:r>
            <a:r>
              <a:rPr lang="en-US" dirty="0"/>
              <a:t>: I will collect from teachers who participated in the workshop this past June. </a:t>
            </a:r>
          </a:p>
          <a:p>
            <a:r>
              <a:rPr lang="en-US" dirty="0" smtClean="0"/>
              <a:t>Fieldwork</a:t>
            </a:r>
            <a:r>
              <a:rPr lang="en-US" dirty="0"/>
              <a:t>: I will be in China from June to </a:t>
            </a:r>
            <a:r>
              <a:rPr lang="en-US" dirty="0" smtClean="0"/>
              <a:t>the end </a:t>
            </a:r>
            <a:r>
              <a:rPr lang="en-US" dirty="0"/>
              <a:t>of August in 2014.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103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437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Coordinate various parts of the project to advance in a balanced way</a:t>
            </a:r>
          </a:p>
          <a:p>
            <a:r>
              <a:rPr lang="en-US" dirty="0" smtClean="0"/>
              <a:t>Help with building/maintaining healthy relationships with FNNR</a:t>
            </a:r>
          </a:p>
          <a:p>
            <a:r>
              <a:rPr lang="en-US" dirty="0" smtClean="0"/>
              <a:t>In the short term</a:t>
            </a:r>
          </a:p>
          <a:p>
            <a:pPr lvl="1"/>
            <a:r>
              <a:rPr lang="en-US" dirty="0" smtClean="0"/>
              <a:t>Help with logistics for Stow et al. travel in SP 2014</a:t>
            </a:r>
          </a:p>
          <a:p>
            <a:pPr lvl="1"/>
            <a:r>
              <a:rPr lang="en-US" dirty="0" smtClean="0"/>
              <a:t>Help with the social survey in summer 2014 (Aitken, An, </a:t>
            </a:r>
            <a:r>
              <a:rPr lang="en-US" dirty="0" err="1" smtClean="0"/>
              <a:t>Bilsborrow</a:t>
            </a:r>
            <a:r>
              <a:rPr lang="en-US" dirty="0" smtClean="0"/>
              <a:t>, Chen, Yang, et al.)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322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Facilitate a paper on ABM of PES effects</a:t>
            </a:r>
          </a:p>
          <a:p>
            <a:r>
              <a:rPr lang="en-US" dirty="0"/>
              <a:t>Facilitate a </a:t>
            </a:r>
            <a:r>
              <a:rPr lang="en-US" dirty="0" smtClean="0"/>
              <a:t>paper on PES sustainability</a:t>
            </a:r>
          </a:p>
          <a:p>
            <a:r>
              <a:rPr lang="en-US" dirty="0" smtClean="0"/>
              <a:t>Other papers</a:t>
            </a:r>
          </a:p>
          <a:p>
            <a:r>
              <a:rPr lang="en-US" dirty="0" smtClean="0"/>
              <a:t>Potentially</a:t>
            </a:r>
          </a:p>
          <a:p>
            <a:pPr lvl="1"/>
            <a:r>
              <a:rPr lang="en-US" dirty="0" smtClean="0"/>
              <a:t>A special issue</a:t>
            </a:r>
          </a:p>
          <a:p>
            <a:pPr lvl="1"/>
            <a:r>
              <a:rPr lang="en-US" dirty="0" smtClean="0"/>
              <a:t>A book on PES</a:t>
            </a:r>
          </a:p>
          <a:p>
            <a:pPr lvl="1"/>
            <a:r>
              <a:rPr lang="en-US" dirty="0" smtClean="0"/>
              <a:t>A follow-up proposal (Year 3~4 or so)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12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Habitat occupancy and micro-habitat data (from </a:t>
            </a:r>
            <a:r>
              <a:rPr lang="en-US" dirty="0" err="1" smtClean="0"/>
              <a:t>Lewison</a:t>
            </a:r>
            <a:r>
              <a:rPr lang="en-US" dirty="0" smtClean="0"/>
              <a:t> and </a:t>
            </a:r>
            <a:r>
              <a:rPr lang="en-US" dirty="0" err="1" smtClean="0"/>
              <a:t>Feltner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Place attachment and participatory mapping data (from Aitken, Allison, Yang)</a:t>
            </a:r>
          </a:p>
          <a:p>
            <a:r>
              <a:rPr lang="en-US" dirty="0" smtClean="0"/>
              <a:t>HH survey data (from </a:t>
            </a:r>
            <a:r>
              <a:rPr lang="en-US" dirty="0" err="1" smtClean="0"/>
              <a:t>Bilsborrow</a:t>
            </a:r>
            <a:r>
              <a:rPr lang="en-US" dirty="0" smtClean="0"/>
              <a:t>, Chen, An, and Yang).</a:t>
            </a:r>
          </a:p>
          <a:p>
            <a:r>
              <a:rPr lang="en-US" dirty="0" smtClean="0"/>
              <a:t>Forest and macro-habitat data (from Stow, Tsai, Coulter, and Crook)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 Systems integration (An, Crook)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357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434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Chen</vt:lpstr>
      <vt:lpstr>Impacts and feedbacks of PES</vt:lpstr>
      <vt:lpstr>Impacts and feedbacks of PES</vt:lpstr>
      <vt:lpstr>wang</vt:lpstr>
      <vt:lpstr>Education component</vt:lpstr>
      <vt:lpstr>an</vt:lpstr>
      <vt:lpstr>Goals</vt:lpstr>
      <vt:lpstr>Papers</vt:lpstr>
      <vt:lpstr>Data need</vt:lpstr>
      <vt:lpstr>Authorship (for discussion)</vt:lpstr>
      <vt:lpstr>Data and meta-data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Impacts and feedbacks of PES</dc:title>
  <dc:creator>Lenovo User</dc:creator>
  <cp:lastModifiedBy>Li An</cp:lastModifiedBy>
  <cp:revision>14</cp:revision>
  <dcterms:created xsi:type="dcterms:W3CDTF">2013-11-26T04:39:19Z</dcterms:created>
  <dcterms:modified xsi:type="dcterms:W3CDTF">2013-11-26T07:25:16Z</dcterms:modified>
</cp:coreProperties>
</file>